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EF8"/>
    <a:srgbClr val="CAE7FA"/>
    <a:srgbClr val="DFF5EF"/>
    <a:srgbClr val="DFF5FD"/>
    <a:srgbClr val="6F84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0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2460C17-086D-4D7A-9504-ACE85A4D3B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28DB97-E6E8-4E20-BCC6-20D54503EF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8C65F-407D-4D4D-837B-DEAB176687E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EFBCE6-4BCE-45B5-8AF9-187A3948BD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64AD42-418E-4BB7-AB10-D9EFDA5AE2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DE517-FB23-400E-A847-B9B7C5AE3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233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E9610E9-C760-4380-9511-9DA6F071AE42}"/>
              </a:ext>
            </a:extLst>
          </p:cNvPr>
          <p:cNvSpPr/>
          <p:nvPr userDrawn="1"/>
        </p:nvSpPr>
        <p:spPr>
          <a:xfrm>
            <a:off x="152400" y="69850"/>
            <a:ext cx="11880000" cy="855821"/>
          </a:xfrm>
          <a:prstGeom prst="roundRect">
            <a:avLst/>
          </a:prstGeom>
          <a:noFill/>
          <a:ln w="603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50F8504-F728-45BF-B739-9A6A000066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900" y="185205"/>
            <a:ext cx="1092200" cy="649798"/>
          </a:xfrm>
          <a:prstGeom prst="rect">
            <a:avLst/>
          </a:prstGeom>
        </p:spPr>
      </p:pic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2EE41BD-0FA6-4D5D-930A-E61814CF1BFB}"/>
              </a:ext>
            </a:extLst>
          </p:cNvPr>
          <p:cNvCxnSpPr/>
          <p:nvPr userDrawn="1"/>
        </p:nvCxnSpPr>
        <p:spPr>
          <a:xfrm>
            <a:off x="0" y="66802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32567F-0414-4E8B-915B-33AFBFE7DD26}"/>
              </a:ext>
            </a:extLst>
          </p:cNvPr>
          <p:cNvSpPr txBox="1"/>
          <p:nvPr userDrawn="1"/>
        </p:nvSpPr>
        <p:spPr>
          <a:xfrm>
            <a:off x="-76200" y="664598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(C) Global Alliance of Disaster Research Institutes. All Rights Reserved</a:t>
            </a:r>
            <a:endParaRPr lang="ja-JP" alt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08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A9D21A-81E3-4881-A48F-A4D7CD0AD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3161DA-3055-46ED-85E6-0478F9854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D20BAA-F413-433E-8AF7-2FE2D334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7ECCDE-3FCC-4CED-BB7E-34820B237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426558-92D5-4A34-936F-799E88D4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29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EC5E15D-ABE4-4FEE-B0A0-D4CDAEFFA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13C4AB-7A83-4894-AD1B-B68C47C66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9D258E-C870-4B10-ADAB-BD3A75332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91197E-5300-4B71-80C8-1A989D5D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4BC04A-6FA2-4198-A6D8-827146F46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47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5363C-FEC6-4DDC-B275-956DD89D7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7BAC39-1B12-46C7-9889-CD1545AB8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13F489-3159-4687-AEE5-2908023C4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F34369-DBF2-4171-AC70-F211B4B36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AC2919-0CB9-4C40-BF29-543B90E2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68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749A5-507C-4A61-895F-98D72E85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9F38F4-ED15-4A44-BFDF-25E71C631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D9B04D-5B94-4D27-A696-9F461DA3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761CAB-EBFD-4726-87D9-883ABCDD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C2983C-1547-4883-8024-FA0E668F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72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55714-9334-4580-8F09-7D4C742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804A42-C5A5-43EB-B5AE-D4B59754E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53C207-741C-451C-9C9F-5B4C9B8CB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B42CAE-A3BB-427C-861C-9BBFA4D75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63F5A6-21B4-4476-8330-E8C148E7A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765A5A-4B38-46EE-A03B-0906217F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67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BE58AC-E172-4D0D-AA06-5B620AC94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F5E66E-8208-430E-93E3-78B5712D3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535658-FEEB-43C5-B1BB-F8292088D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6F4CAEC-A7C3-4DDA-814B-43629870A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E2FA0B5-22D1-49D6-81F7-357397F21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D2470D-2496-4929-A328-9C165A7B7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FF09C12-88B8-4848-9768-76D4026C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B75722-0621-42DD-B0BA-83C70B21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2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D4DC3C-BDC4-405C-8DF0-8171DA64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F879D9-A3E3-4A60-8F62-316D74B7E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1A00F6C-E1B9-45F3-B547-47E4311EC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BAED0B-475F-41E8-971D-A79B9EB9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02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2C9B5E-011B-4473-8085-2A9952146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948081-66C4-49B2-ADA8-F81B3725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B9E048-2839-42DB-B696-1DAF16081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035AC79-04A5-45C8-B075-FF7A8B06D5D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F84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5597BC-F922-4324-84C0-8074BD98C1CF}"/>
              </a:ext>
            </a:extLst>
          </p:cNvPr>
          <p:cNvSpPr/>
          <p:nvPr userDrawn="1"/>
        </p:nvSpPr>
        <p:spPr>
          <a:xfrm>
            <a:off x="2146849" y="51134"/>
            <a:ext cx="7838351" cy="1240403"/>
          </a:xfrm>
          <a:prstGeom prst="rect">
            <a:avLst/>
          </a:prstGeom>
          <a:solidFill>
            <a:srgbClr val="DF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53C9C9-9013-49FE-B6F6-4C934C000B5F}"/>
              </a:ext>
            </a:extLst>
          </p:cNvPr>
          <p:cNvSpPr/>
          <p:nvPr userDrawn="1"/>
        </p:nvSpPr>
        <p:spPr>
          <a:xfrm>
            <a:off x="95187" y="51134"/>
            <a:ext cx="2051663" cy="124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5751E34-20B5-4F16-9CBF-C251E46DA4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201" y="51134"/>
            <a:ext cx="2081462" cy="1240403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D0E9B99-04B7-4147-86C8-0D0586A584BC}"/>
              </a:ext>
            </a:extLst>
          </p:cNvPr>
          <p:cNvSpPr/>
          <p:nvPr userDrawn="1"/>
        </p:nvSpPr>
        <p:spPr>
          <a:xfrm>
            <a:off x="3735738" y="1417165"/>
            <a:ext cx="8359843" cy="310649"/>
          </a:xfrm>
          <a:prstGeom prst="rect">
            <a:avLst/>
          </a:prstGeom>
          <a:solidFill>
            <a:srgbClr val="CAE7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2A8FA4B-D5D5-4D49-AD1B-D5FDA320E675}"/>
              </a:ext>
            </a:extLst>
          </p:cNvPr>
          <p:cNvSpPr/>
          <p:nvPr userDrawn="1"/>
        </p:nvSpPr>
        <p:spPr>
          <a:xfrm>
            <a:off x="3735739" y="1727814"/>
            <a:ext cx="8359842" cy="5079052"/>
          </a:xfrm>
          <a:prstGeom prst="rect">
            <a:avLst/>
          </a:prstGeom>
          <a:solidFill>
            <a:srgbClr val="F6F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75AFB53-E793-4027-80D8-3A216EEDFA95}"/>
              </a:ext>
            </a:extLst>
          </p:cNvPr>
          <p:cNvSpPr/>
          <p:nvPr userDrawn="1"/>
        </p:nvSpPr>
        <p:spPr>
          <a:xfrm>
            <a:off x="95187" y="1416529"/>
            <a:ext cx="3516447" cy="5359179"/>
          </a:xfrm>
          <a:prstGeom prst="rect">
            <a:avLst/>
          </a:prstGeom>
          <a:solidFill>
            <a:srgbClr val="F6F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626DB7F-3D3A-4FA5-93B6-E940C5C11FCA}"/>
              </a:ext>
            </a:extLst>
          </p:cNvPr>
          <p:cNvSpPr/>
          <p:nvPr userDrawn="1"/>
        </p:nvSpPr>
        <p:spPr>
          <a:xfrm>
            <a:off x="95187" y="1414784"/>
            <a:ext cx="3516447" cy="310649"/>
          </a:xfrm>
          <a:prstGeom prst="rect">
            <a:avLst/>
          </a:prstGeom>
          <a:solidFill>
            <a:srgbClr val="CAE7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283404A-A699-436D-B835-1BF5EC724FBA}"/>
              </a:ext>
            </a:extLst>
          </p:cNvPr>
          <p:cNvSpPr/>
          <p:nvPr userDrawn="1"/>
        </p:nvSpPr>
        <p:spPr>
          <a:xfrm>
            <a:off x="95187" y="3244042"/>
            <a:ext cx="3516447" cy="310649"/>
          </a:xfrm>
          <a:prstGeom prst="rect">
            <a:avLst/>
          </a:prstGeom>
          <a:solidFill>
            <a:srgbClr val="CAE7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D686A66-4BA8-4555-8365-4D2FA67E30C0}"/>
              </a:ext>
            </a:extLst>
          </p:cNvPr>
          <p:cNvSpPr/>
          <p:nvPr userDrawn="1"/>
        </p:nvSpPr>
        <p:spPr>
          <a:xfrm>
            <a:off x="95187" y="5073301"/>
            <a:ext cx="3516447" cy="310649"/>
          </a:xfrm>
          <a:prstGeom prst="rect">
            <a:avLst/>
          </a:prstGeom>
          <a:solidFill>
            <a:srgbClr val="CAE7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13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0AC41-6E93-4EE4-B920-D0F86ABDC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1E12AE-38B3-4413-BD32-FDC72AA24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DF4388-E450-48AD-B577-7E9125E33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B233EC-7CEC-4862-B80D-67160E00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CE70D6-CBEA-41EE-82F7-ABC3FC6A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A9B707-BD37-4883-9B11-3BBE4A19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81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867A68-CCC7-49A7-B552-5B7C60A4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CC9735-ACD9-4169-930D-2C16F73516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BA5A6F-95AA-4E21-AAE2-AF7DC7197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B1C023-16AD-4238-A232-7E1171D15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04D6FF-2937-45EB-A389-24041DE6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47D089-D801-45CA-89E2-B0FB5E9A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75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56D5C23-B4BB-4F64-82BA-31A3FEBB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7ABF7D-1821-4353-B2FD-48AB6D74B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103479-97DC-4B06-8A8F-11C78F31C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DBF78-E345-4285-87FE-4EF8D1021034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63BDCF-C3BA-4ECA-AE69-7B31B06C56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6D002A-2683-4B95-A6D9-7C114D246F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E8C93-889C-4C27-8D86-FCDB20147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98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0BE104E-DA12-4895-9327-4EAC7DB622C7}"/>
              </a:ext>
            </a:extLst>
          </p:cNvPr>
          <p:cNvSpPr txBox="1"/>
          <p:nvPr/>
        </p:nvSpPr>
        <p:spPr>
          <a:xfrm>
            <a:off x="2173573" y="86596"/>
            <a:ext cx="7779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7</a:t>
            </a:r>
            <a:r>
              <a:rPr kumimoji="1" lang="en-US" altLang="ja-JP" b="1" baseline="30000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th</a:t>
            </a:r>
            <a:r>
              <a:rPr kumimoji="1" lang="en-US" altLang="ja-JP" b="1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 Global Summit of GADRI Networking Institutes Slide Template</a:t>
            </a:r>
          </a:p>
          <a:p>
            <a:pPr algn="ctr"/>
            <a:r>
              <a:rPr lang="en-US" altLang="ja-JP" b="1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Enter A Title Here</a:t>
            </a:r>
            <a:endParaRPr kumimoji="1" lang="ja-JP" altLang="en-US" b="1" dirty="0">
              <a:latin typeface="Arial" panose="020B0604020202020204" pitchFamily="34" charset="0"/>
              <a:ea typeface="ＭＳ Ｐ明朝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F3548D6-3730-46AC-9C3A-006104F9CE56}"/>
              </a:ext>
            </a:extLst>
          </p:cNvPr>
          <p:cNvSpPr txBox="1"/>
          <p:nvPr/>
        </p:nvSpPr>
        <p:spPr>
          <a:xfrm>
            <a:off x="2173573" y="721655"/>
            <a:ext cx="7779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Add Author Names And Information</a:t>
            </a:r>
          </a:p>
          <a:p>
            <a:pPr algn="ctr"/>
            <a:r>
              <a:rPr lang="en-US" altLang="ja-JP" sz="1400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Include University or Department Names</a:t>
            </a:r>
            <a:endParaRPr kumimoji="1" lang="ja-JP" altLang="en-US" sz="1400" dirty="0">
              <a:latin typeface="Arial" panose="020B0604020202020204" pitchFamily="34" charset="0"/>
              <a:ea typeface="ＭＳ Ｐ明朝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C1C381F-6409-4C31-B15D-207BCCB48474}"/>
              </a:ext>
            </a:extLst>
          </p:cNvPr>
          <p:cNvSpPr txBox="1"/>
          <p:nvPr/>
        </p:nvSpPr>
        <p:spPr>
          <a:xfrm>
            <a:off x="164892" y="139524"/>
            <a:ext cx="1858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bg2">
                    <a:lumMod val="90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Add Your Institution Logo Here</a:t>
            </a:r>
            <a:endParaRPr kumimoji="1" lang="ja-JP" altLang="en-US" b="1" dirty="0">
              <a:solidFill>
                <a:schemeClr val="bg2">
                  <a:lumMod val="90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3EF294-B198-4C20-985C-45FE84D78899}"/>
              </a:ext>
            </a:extLst>
          </p:cNvPr>
          <p:cNvSpPr txBox="1"/>
          <p:nvPr/>
        </p:nvSpPr>
        <p:spPr>
          <a:xfrm>
            <a:off x="66268" y="1399046"/>
            <a:ext cx="3515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Background</a:t>
            </a:r>
            <a:endParaRPr kumimoji="1" lang="ja-JP" altLang="en-US" sz="1400" b="1" dirty="0">
              <a:latin typeface="Arial" panose="020B0604020202020204" pitchFamily="34" charset="0"/>
              <a:ea typeface="ＭＳ Ｐ明朝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BF80C04-79C9-45C0-B752-A9D986968EDD}"/>
              </a:ext>
            </a:extLst>
          </p:cNvPr>
          <p:cNvSpPr txBox="1"/>
          <p:nvPr/>
        </p:nvSpPr>
        <p:spPr>
          <a:xfrm>
            <a:off x="95188" y="3225432"/>
            <a:ext cx="3486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Objects</a:t>
            </a:r>
            <a:endParaRPr kumimoji="1" lang="ja-JP" altLang="en-US" sz="1400" b="1" dirty="0">
              <a:latin typeface="Arial" panose="020B0604020202020204" pitchFamily="34" charset="0"/>
              <a:ea typeface="ＭＳ Ｐ明朝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B9337E-4540-4A46-9179-EE27288FCF02}"/>
              </a:ext>
            </a:extLst>
          </p:cNvPr>
          <p:cNvSpPr txBox="1"/>
          <p:nvPr/>
        </p:nvSpPr>
        <p:spPr>
          <a:xfrm>
            <a:off x="95186" y="5043780"/>
            <a:ext cx="3486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Expectation from </a:t>
            </a:r>
            <a:r>
              <a:rPr kumimoji="1" lang="en-US" altLang="ja-JP" sz="1400" b="1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a future partner</a:t>
            </a:r>
            <a:endParaRPr kumimoji="1" lang="ja-JP" altLang="en-US" sz="1400" b="1" dirty="0">
              <a:latin typeface="Arial" panose="020B0604020202020204" pitchFamily="34" charset="0"/>
              <a:ea typeface="ＭＳ Ｐ明朝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CFD5-6683-408E-9C0D-3F4AFAB0FDF4}"/>
              </a:ext>
            </a:extLst>
          </p:cNvPr>
          <p:cNvSpPr txBox="1"/>
          <p:nvPr/>
        </p:nvSpPr>
        <p:spPr>
          <a:xfrm>
            <a:off x="3735737" y="1417656"/>
            <a:ext cx="8330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Arial" panose="020B0604020202020204" pitchFamily="34" charset="0"/>
                <a:ea typeface="ＭＳ Ｐ明朝" panose="02020600040205080304" pitchFamily="18" charset="-128"/>
                <a:cs typeface="Arial" panose="020B0604020202020204" pitchFamily="34" charset="0"/>
              </a:rPr>
              <a:t>Seeds and Needs</a:t>
            </a:r>
            <a:endParaRPr kumimoji="1" lang="ja-JP" altLang="en-US" sz="1400" b="1" dirty="0">
              <a:latin typeface="Arial" panose="020B0604020202020204" pitchFamily="34" charset="0"/>
              <a:ea typeface="ＭＳ Ｐ明朝" panose="02020600040205080304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87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38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Matsuura</dc:creator>
  <cp:lastModifiedBy>tech-170</cp:lastModifiedBy>
  <cp:revision>24</cp:revision>
  <dcterms:created xsi:type="dcterms:W3CDTF">2021-06-01T05:35:42Z</dcterms:created>
  <dcterms:modified xsi:type="dcterms:W3CDTF">2024-11-29T06:26:46Z</dcterms:modified>
</cp:coreProperties>
</file>